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85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5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43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51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5304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263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76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73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76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52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7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0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8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52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BB039-5E73-4876-844E-9AE866978CA5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783C34-1BEA-4916-AC10-2DBEAAC3F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0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1927" y="180109"/>
            <a:ext cx="8783781" cy="4765964"/>
          </a:xfrm>
        </p:spPr>
        <p:txBody>
          <a:bodyPr anchor="ctr">
            <a:norm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общеобразовательное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 Воронежская область, г. Лиски, ул. Островского, д. № 17а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духовно-нравственным ценностям младших дошкольников через сказку</a:t>
            </a: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20145" y="5403272"/>
            <a:ext cx="6303818" cy="699655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Подготовила: воспитатель МКДОУ «Детский сад №7» Клыкова А.М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4585854"/>
            <a:ext cx="2798618" cy="202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86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7917873" cy="594143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fontAlgn="base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32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8887691" cy="5941436"/>
          </a:xfrm>
        </p:spPr>
        <p:txBody>
          <a:bodyPr/>
          <a:lstStyle/>
          <a:p>
            <a:pPr fontAlgn="base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неотделима от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красоты способствует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эстетических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чувств, без которых немыслимо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благородство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души, сердечная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чуткость к человеческому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несчастью, горю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страданию. Благодаря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познает мир не только умом, но и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сердцем»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Сухомлинский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С. Пушкин, великий русский писатель, писал: «Что за прелесть эти сказки!». Он, разумеется, прекрасно понимал природу сказки, ее особенные черты в ряду других произведений литературы: ведь он сам написал множество сказок для детей, которые пользуются популярностью и сегодня.</a:t>
            </a:r>
          </a:p>
        </p:txBody>
      </p:sp>
    </p:spTree>
    <p:extLst>
      <p:ext uri="{BB962C8B-B14F-4D97-AF65-F5344CB8AC3E}">
        <p14:creationId xmlns:p14="http://schemas.microsoft.com/office/powerpoint/2010/main" val="400209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8181109" cy="5941436"/>
          </a:xfrm>
        </p:spPr>
        <p:txBody>
          <a:bodyPr>
            <a:normAutofit/>
          </a:bodyPr>
          <a:lstStyle/>
          <a:p>
            <a:pPr fontAlgn="base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 – нравственное становление нового поколения, подготовка детей и молодежи к самостоятельной жизни – важнейшее условие развития России. Наиболее ярко характеризовал роль нравственного воспитания в развитии личности К.Д. Ушинский: «Влияние нравственное составляет главную задачу воспитания»</a:t>
            </a:r>
          </a:p>
        </p:txBody>
      </p:sp>
      <p:pic>
        <p:nvPicPr>
          <p:cNvPr id="1026" name="Picture 2" descr="http://dou7.ucoz.com/klykova/16315119810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9" y="3258560"/>
            <a:ext cx="3200400" cy="291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9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8956964" cy="5941436"/>
          </a:xfrm>
        </p:spPr>
        <p:txBody>
          <a:bodyPr>
            <a:noAutofit/>
          </a:bodyPr>
          <a:lstStyle/>
          <a:p>
            <a:pPr fontAlgn="base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является сенситивным для морально-нравственного воспитания, развития нравственных качеств, нравственной позиции, поведения. В дошкольном возрасте нравственная сфера личности представляет собой интегральное единство и взаимодействие когнитивного (нравственное сознание), эмоционального (нравственные чувства и переживания) и поведенческого (нравственное поведение и отношения) компонентов, в котором системно-образующая роль принадлежит нравственным чувствам. Базисными понятиями нравственной сферы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являютсятакие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понятия, как: хорошо-плохо, можно-нельзя, вежливость-грубость, правда-ложь, сострадание-равнодушие, терпимость-нетерпимость, отзывчивость-черствость, щедрость-жадность, добро-зло, милосердие-жестокость. К нравственным представлениям, формируемым в дошкольном детстве, относятся представления о явлениях общественной жизни, о труде людей, его общественной значимости и коллективном характере, о патриотизме и гражданственности, о нормах поведения в коллективе сверстников, почему надо делиться игрушками, как надо договариваться друг с другом, как заботиться о младших и т. д., об уважительном отношении к взрослым.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4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9206345" cy="5941436"/>
          </a:xfrm>
        </p:spPr>
        <p:txBody>
          <a:bodyPr>
            <a:normAutofit/>
          </a:bodyPr>
          <a:lstStyle/>
          <a:p>
            <a:pPr fontAlgn="base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– это часть культуры народа, которая отражает его позицию жизни. Сказка — средство эмоционально - волевого развития и духовно-нравственного воспитания дошкольников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 народной сказки, такие как поэтичность, остроумие, задушевность, правдивость, является неотъемлемым элементом в воспитании детей. Она на доступном языке учит детей жизни, рассказывает о добре и зле. Читая и рассказывая сказки, мы развиваем внутренний мир ребенка. Дети, которым с раннего детства читались сказки, быстрее начинают говорить, правильно выражаясь. Сказка помогает формировать основы поведения и общения. Воспитательная ценность народных сказок в том, что в них переданы черты русского народа: свободолюбие, настойчивость, упорство в достижении цели. Сказки воспитывают гордость за свой народ, любовь к Родине. Сказка осуждает такие свойства человеческого характера, как лень, жадность, упрямство, трусость, но одобряет трудолюбие, смелость, верность. Народные сказки внушают уверенность в торжестве правды, победе добра над злом.</a:t>
            </a:r>
          </a:p>
        </p:txBody>
      </p:sp>
    </p:spTree>
    <p:extLst>
      <p:ext uri="{BB962C8B-B14F-4D97-AF65-F5344CB8AC3E}">
        <p14:creationId xmlns:p14="http://schemas.microsoft.com/office/powerpoint/2010/main" val="909326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9414164" cy="5941436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три года в лексиконе у ребенка появляется слово «я», он начинает осознавать себя как личность. Ребенок начинает отождествлять себя с главным героем сказки, так что подбирать нужно те сказки, в которых есть герой, с которым ребенок мог бы себя ассоциировать. В этом возрасте начинается процесс самоидентификации, поэтому пол главного героя должен совпадать с полом ребенка — в противном случае ребенок потеряет интерес к сказке, и воспитание сказкой будет неэффективным.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герой сказки должен быть примером для подражания. Для воспитания ребенка 3-5 лет лучше подбирать сказки, в которых четко видно, кто хороший, а кто — плохой, где черное, и где — белое. Ребенок еще не умеет различать нюансы и полутона. Стоит избегать сказок, в которых романтизируется образ жизни разбойника и т.п. — ребенок может вынести из них не то, что вы ожидаете, и воспитание сказкой будет неэффективным.</a:t>
            </a:r>
          </a:p>
          <a:p>
            <a:pPr fontAlgn="base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5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10515600" cy="5941436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В детском саду знакомство со сказкой начинается с младших групп. Сказки для малышей должны быть простыми для восприятия,  с ярким динамичным развитием сюжета, короткие по содержанию. Знакомя малышей со сказкой, необходимо каждый раз напоминать о том, что это – сказка. И постепенно малыши запоминают, что «Курочка Ряба», «Теремок» - сказки. Перед чтением сказки можно провести дидактическую игру с участием героев сказки. Во время чтения воспитатель следит за реакцией детей. После чтения педагог спрашивает, понравились ли детям герои сказки. Например: сказка « Репка» учит младших дошкольников быть дружными, трудолюбивыми, «Коза и семеро козлят» предостерегает: открывать дверь незнакомцам нельзя, можно попасть в </a:t>
            </a:r>
            <a:r>
              <a:rPr lang="ru-RU" dirty="0" smtClean="0"/>
              <a:t>беду</a:t>
            </a:r>
            <a:r>
              <a:rPr lang="ru-RU" dirty="0"/>
              <a:t>.  Сказка позволяет малышу впервые испытать храбрость и стойкость, увидеть добро и зло.       </a:t>
            </a:r>
          </a:p>
        </p:txBody>
      </p:sp>
    </p:spTree>
    <p:extLst>
      <p:ext uri="{BB962C8B-B14F-4D97-AF65-F5344CB8AC3E}">
        <p14:creationId xmlns:p14="http://schemas.microsoft.com/office/powerpoint/2010/main" val="175281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7917873" cy="5941436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рассматривается как средство нравственного воспитания детей и в то же время как метод интеграции личности, развития творческих способностей, расширения сознания и совершенствования взаимодействия с окружающим миром.</a:t>
            </a:r>
          </a:p>
        </p:txBody>
      </p:sp>
    </p:spTree>
    <p:extLst>
      <p:ext uri="{BB962C8B-B14F-4D97-AF65-F5344CB8AC3E}">
        <p14:creationId xmlns:p14="http://schemas.microsoft.com/office/powerpoint/2010/main" val="215353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"/>
            <a:ext cx="7917873" cy="5941436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следующую литературу: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журналы «Дошкольное воспитание»: И. Зимина «Народная сказка в системе воспитания дошкольников» №1 - №5 2005 год;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Н. Исаева «Сказка как средство оптимизации психоэмоциональной сферы младших дошкольников» №7 2014 год;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Потаповская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«Духовно-нравственное воспитание детей и родителей» №1 2006год;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Фигдор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«Сказка и психическая переработка душевных конфликтов» №1 2007 год;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О. А. Играем в сказку: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занятия по развитию связной речи дошкольников. М., 2006.;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творческого мышления. Работаем по сказке. Мозаика-синтез 2012год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М. Д.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Театрализованные занятия в детском саду. - М. : ТЦ Сфера, 2003г.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5451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340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Муниципальное казенное дошкольное общеобразовательное учреждение «Детский сад №7» Воронежская область, г. Лиски, ул. Островского, д. № 17а  Приобщение к духовно-нравственным ценностям младших дошкольников через сказку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Приобщение духовно-нравственным ценностям младших дошкольников через сказку </dc:title>
  <dc:creator>Admin</dc:creator>
  <cp:lastModifiedBy>Admin</cp:lastModifiedBy>
  <cp:revision>7</cp:revision>
  <dcterms:created xsi:type="dcterms:W3CDTF">2023-02-24T09:34:37Z</dcterms:created>
  <dcterms:modified xsi:type="dcterms:W3CDTF">2023-02-24T11:13:00Z</dcterms:modified>
</cp:coreProperties>
</file>