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887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9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6712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24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3844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699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15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6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90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30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0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66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467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47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99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949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B0B6E-7175-4931-A1A3-D2226BF44DC6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2CF9A4-E49F-4C05-82BA-F27181858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83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3309" y="422563"/>
            <a:ext cx="7777739" cy="4468091"/>
          </a:xfrm>
        </p:spPr>
        <p:txBody>
          <a:bodyPr anchor="ctr">
            <a:norm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общеобразовательное учреждение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№7» Воронежская область, г. Лиски, ул. Островского, д. № 17а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1"/>
                </a:solidFill>
              </a:rPr>
              <a:t>Развитие </a:t>
            </a:r>
            <a:r>
              <a:rPr lang="ru-RU" sz="4800" b="1" dirty="0" smtClean="0">
                <a:solidFill>
                  <a:schemeClr val="accent1"/>
                </a:solidFill>
              </a:rPr>
              <a:t>математических представлений у детей младшего дошкольного возраста</a:t>
            </a:r>
            <a:endParaRPr lang="ru-RU" sz="4800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50873" y="5720236"/>
            <a:ext cx="5611091" cy="75058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Подготовила: воспитатель МКДОУ «Детский сад №7»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Клыкова А.М.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mdou124lip.ru/files/2020/12/14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9" y="4544291"/>
            <a:ext cx="4614560" cy="231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932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7964" y="318655"/>
            <a:ext cx="9634248" cy="59574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</a:p>
          <a:p>
            <a:r>
              <a:rPr lang="ru-RU" dirty="0" err="1"/>
              <a:t>Метлина</a:t>
            </a:r>
            <a:r>
              <a:rPr lang="ru-RU" dirty="0"/>
              <a:t> Л.С. «Математика в детском саду». – М.: Просвещение 1984г.</a:t>
            </a:r>
          </a:p>
          <a:p>
            <a:r>
              <a:rPr lang="ru-RU" dirty="0" err="1"/>
              <a:t>Доронова</a:t>
            </a:r>
            <a:r>
              <a:rPr lang="ru-RU" dirty="0"/>
              <a:t> Т. «Использование игровых методов при обучении дошкольников». / Дошкольное воспитание №2 1988.</a:t>
            </a:r>
          </a:p>
          <a:p>
            <a:r>
              <a:rPr lang="ru-RU" dirty="0"/>
              <a:t>Михайлова З. «Методы формирования э. мат. представлений». / Дошкольное воспитание №2, 1988г.</a:t>
            </a:r>
          </a:p>
          <a:p>
            <a:r>
              <a:rPr lang="ru-RU" dirty="0"/>
              <a:t>Словарь литературных терминов. – М.: Просвещение, 1974г.</a:t>
            </a:r>
          </a:p>
          <a:p>
            <a:r>
              <a:rPr lang="ru-RU" dirty="0"/>
              <a:t>Сербина Е.В. Математика для малышей. Кн. Для воспитателей дет. сада. – М.: Просвещение, 1992.</a:t>
            </a:r>
          </a:p>
          <a:p>
            <a:r>
              <a:rPr lang="ru-RU" dirty="0"/>
              <a:t>Колесникова Е.В. Математика для дошкольников 3-4 лет. – М.: ТЦ Сфера, 2001.</a:t>
            </a:r>
          </a:p>
          <a:p>
            <a:pPr marL="0" indent="0">
              <a:buNone/>
            </a:pP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456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0364" y="249382"/>
            <a:ext cx="9634248" cy="595745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математического развития детей своими корнями уходят в классическую и народную педагогику. Различные считалки, пословицы, поговорки, загадки,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были хорошим материалом в обучении детей счету, позволяли сформировать у ребенка понятия о числах, форме, величине и т.д. Позднее на этом этапе произошло выдвижение идеи о необходимости математического развития детей дошкольного возраста. Выдающиеся мыслители прошлого (Я.А Коменский, И.Г. Песталоцци, К.Д. Ушинский, Л.Н. Толстой), видные деятели (М.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Фребель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осознавали, что без предварительной математической подготовки детям будет трудно осваивать школьную программу.</a:t>
            </a:r>
          </a:p>
        </p:txBody>
      </p:sp>
    </p:spTree>
    <p:extLst>
      <p:ext uri="{BB962C8B-B14F-4D97-AF65-F5344CB8AC3E}">
        <p14:creationId xmlns:p14="http://schemas.microsoft.com/office/powerpoint/2010/main" val="2439595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0364" y="249382"/>
            <a:ext cx="9634248" cy="595745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способствующие развитию восприятия, внимания, памяти, речи, мышления, развитию творческих способностей направлены на умственное развитие дошкольника в целом. Три – четыре года – возраст начала накопления ребенком первых математических представлений. Этот опыт выражен в умениях раскладывать, прикладывать, накладывать, вставлять предметы. Дети активно пользуются этими действиями в разных ситуациях. Воспитатель должен способствовать овладению ребенком средствами и способами познания в разных видах содержательной детской деятельности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224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0364" y="249382"/>
            <a:ext cx="9634248" cy="59574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содержание работы по формированию элементарных математических представлений у детей младшего дошкольного возраста регламентируется программными требованиями. При этом педагоги, планируя и проводя работу, ориентируются как на общеобразовательные, так и парциальные (вариативные) программы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 игр должен происходить на основе учета посильности содержания, действий, задач и правил для детей этого возраста. Наиболее часто следует применять предметные и настольно-печатные игры.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870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0364" y="249382"/>
            <a:ext cx="9634248" cy="59574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которые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стоят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этапе: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дидактических игр для младших дошкольников с учетом уровней их развития математических представлений о количестве, величине, геометрических фигурах, пространстве и времени;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развивающую предметно-пространственную среду по развитию интереса к дидактическим играм с математическим содержанием;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эмоционально-положительную обстановку для проведения дидактических игр в образовательной деятельности детей и в режимные моменты.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903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7964" y="318655"/>
            <a:ext cx="9634248" cy="59574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по формированию элементарных математических представлений у детей младшего дошкольного возраста можно классифицировать по разделам ФЭМП: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- количество и счёт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- величина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- форма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- ориентировка в пространстве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- ориентировка во времени.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младшего дошкольного возраста получают первоначальные представления о величинах и их свойствах, счёте предметов в пределах пяти, начинают знакомиться с геометрическими фигурами, учатся различать и называть круг, квадрат, треугольник, прямоугольник; узнавать модели этих фигур, несмотря на различия в их окраске или размерах. Дети учатся ориентироваться в пространственных направлениях (впереди, сзади, слева, справа) и положении предметов в пространстве. А также ориентироваться  во времени, правильно употребляя слова утро, день, вечер, ночь.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795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7964" y="318655"/>
            <a:ext cx="9634248" cy="595745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для развития математических представлений: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тарелочки»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понятиями «много», «мало», «одна», «по одной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«Малина для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медвежат» Цель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 формирование у детей представлений равенства на основе сопоставления двух групп предметов, активизировать в речи слова: «столько – сколько, поровну», «одинаково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Знакомить с элементарными математическими понятиями, развивать логическое мышление</a:t>
            </a: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«Угости мышек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чаем» Цель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 развивать умение детей сравнивать два предмета по величине, активизировать в речи детей слова «большой, маленький».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«Матрёшка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Развивать мелкую моторику рук, навыки сравнения предметов по величине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Соберем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бусы»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формировать умение группировать геометрические фигуры по двум свойствам (цвету и форме, величине и цвету, форме и величине), видеть простейшие закономерности в чередовании фигур.</a:t>
            </a: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838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9710" y="572943"/>
            <a:ext cx="9634248" cy="5957454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«Чудесный 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мешочек»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Совершенствование умения различать и называть объемные фигуры на основе осязательно-двигательного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обследования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«Ориентировка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пространстве».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Цель:Закрепление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ориентироваться в расположении частей собственного тела: «Сделай, как я», «Поможем Маше-растеряше собраться на прогулку», «В какой руке?».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dou7.ucoz.com/klykova/16341458891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423" y="3297382"/>
            <a:ext cx="2476789" cy="307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834" y="3297382"/>
            <a:ext cx="2667000" cy="307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14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7964" y="318655"/>
            <a:ext cx="9634248" cy="59574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5952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31</TotalTime>
  <Words>463</Words>
  <Application>Microsoft Office PowerPoint</Application>
  <PresentationFormat>Широкоэкранный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Times New Roman</vt:lpstr>
      <vt:lpstr>Wingdings</vt:lpstr>
      <vt:lpstr>Wingdings 3</vt:lpstr>
      <vt:lpstr>Легкий дым</vt:lpstr>
      <vt:lpstr>Муниципальное казенное дошкольное общеобразовательное учреждение «Детский сад №7» Воронежская область, г. Лиски, ул. Островского, д. № 17а Развитие математических представлений у детей младшего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математических представлений у детей младшего дошкольного возраста</dc:title>
  <dc:creator>Admin</dc:creator>
  <cp:lastModifiedBy>Admin</cp:lastModifiedBy>
  <cp:revision>6</cp:revision>
  <dcterms:created xsi:type="dcterms:W3CDTF">2023-02-23T08:06:01Z</dcterms:created>
  <dcterms:modified xsi:type="dcterms:W3CDTF">2023-02-24T11:21:08Z</dcterms:modified>
</cp:coreProperties>
</file>