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02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111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124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63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1113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81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51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632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196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78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831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573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96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234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42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943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0EB6D-6126-4C38-B40E-231E1ED97CB2}" type="datetimeFigureOut">
              <a:rPr lang="ru-RU" smtClean="0"/>
              <a:t>24.02.2023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6350C19-B44A-42CE-8BC1-5D3D3725D0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68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goo.gl/mWsMPK" TargetMode="External"/><Relationship Id="rId2" Type="http://schemas.openxmlformats.org/officeDocument/2006/relationships/hyperlink" Target="http://goo.gl/Hf8CM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0182" y="318655"/>
            <a:ext cx="7301345" cy="4529972"/>
          </a:xfrm>
        </p:spPr>
        <p:txBody>
          <a:bodyPr anchor="t">
            <a:normAutofit/>
          </a:bodyPr>
          <a:lstStyle/>
          <a:p>
            <a:pPr algn="ctr"/>
            <a:r>
              <a:rPr lang="ru-RU" sz="1400" dirty="0">
                <a:solidFill>
                  <a:schemeClr val="tx2"/>
                </a:solidFill>
              </a:rPr>
              <a:t> 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общеобразовательное учреждение</a:t>
            </a:r>
            <a:b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«Детский сад №7» Воронежская область, г. Лиски, ул. Островского, д. № 17а</a:t>
            </a:r>
            <a:b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Общение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взрослыми — важное условие развития речи у детей раннего возраста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70300" y="5041900"/>
            <a:ext cx="7480300" cy="10414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МКДОУ «Детский сад №7»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Клыкова А.М.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33" y="3962398"/>
            <a:ext cx="3091276" cy="26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3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41300"/>
            <a:ext cx="9070802" cy="5800063"/>
          </a:xfrm>
        </p:spPr>
        <p:txBody>
          <a:bodyPr>
            <a:normAutofit lnSpcReduction="10000"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очень важная составляющая жизни ребёнка и то, на сколько, он овладеет способами общения, от этого и будет зависеть его успешность в процессе взросления.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в общении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одна из самых важных человеческих потребностей. Отношения с близкими, рождают наиболее острые и напряженные переживания, наполняют смыслом наши действия и поступки. Хорошая речь - важнейшее условие всестороннего полноценного развития детей. Чем богаче и правильнее речь ребенка, тем легче ему высказывать свои мысли, и шире его возможности в познании окружающей действительности, содержательнее и полноценнее отношения со сверстниками и взрослыми, тем активнее осуществляется его психическое развитие, значит, происходит полноценная подготовка ребенка к обучению в школе. Именно поэтому так важно заботится о своевременном формировании речи детей, о ее чистоте и правильности, тем самым предупреждая и исправляя различные нарушения в детской речи, как в дошкольном учреждении, так и в семье. Общение дошкольника приобретает более сложный характер, этому способствует более высокий уровень развития мышления, воображения, речи и других психических процессов. В дошкольном возрасте происходит, переход к таким формам общения, которые выходят за пределы непосредственно воспринимаемой ситуацией.</a:t>
            </a:r>
          </a:p>
        </p:txBody>
      </p:sp>
    </p:spTree>
    <p:extLst>
      <p:ext uri="{BB962C8B-B14F-4D97-AF65-F5344CB8AC3E}">
        <p14:creationId xmlns:p14="http://schemas.microsoft.com/office/powerpoint/2010/main" val="1423569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41300"/>
            <a:ext cx="9070802" cy="5800063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со взрослым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имеет исключительное значение для ребенка на всех этапах детства. Но особенно важным оно является в первые семь лет его жизни, когда закладываются все основы личности и деятельности растущего человека. Причем чем меньше ребенку лет, тем большее значение для него имеет общение с взрослыми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не рождается на свет с готовой потребностью в общении. В первые две-три недели он не видит и не воспринимает взрослого. Но, несмотря на это, родители постоянно разговаривают с ним, ласкают его, ловят на себе его блуждающий взгляд.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927" y="4051299"/>
            <a:ext cx="3471347" cy="24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51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41300"/>
            <a:ext cx="9070802" cy="5800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условие развития речи ребёнка без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задержек: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малыша имеет огромное значение глубокая эмоциональная связь с близкими людьми. Чтобы он скорее заговорил, нужно обеспечить: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Регулярное общение со взрослым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Оно помогает поддерживать у ребёнка состояние раскованности, внутреннего комфорта, свободы. Малыш непроизвольно издаёт звуки, как бы отвечая взрослому. Со временем звуки превращаются в слова, а потом и в предложения.</a:t>
            </a:r>
          </a:p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 взрослого в общении с ребёнком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Когда взрослый внимательно слушает ребёнка и показывает интерес к нему, малыш видит эту сосредоточенность и учится слушать других людей. Наблюдение за артикуляцией (движением губ, челюсти и языка) взрослого во время говорения помогает ребёнку тоже развивать артикуляцию и стимулирует его произносить звуки и слова.</a:t>
            </a:r>
          </a:p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098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41300"/>
            <a:ext cx="9070802" cy="580006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опыт накапливается ребенком в игре. Из своего игрового опыта ребенок черпает представления, которые он связывает со словом. Игра и труд являются сильнейшими стимулами для проявления детской самодеятельности в области языка; они должны быть в первую очередь использованы в интересах развития речи детей.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речью также происходит в процессе общения и в ходе познания ребенком действительности. Взрослый организует и материальную, и языковую среду, увлекает в совместную деятельность и выступает как образец, живой носитель тех способностей, которыми малышу предстоит овладеть. Педагог – образец речевой культуры. Замечательно, если он обладатель таланта общения – главного таланта в жизни.  При этом для педагога развитие речи детей – одна из важнейших целей работы, но у самих детей такой цели нет. Для них речь не цель, а средство реализации своих потребностей в общении, в игре,  в познании. Поэтому воспитатели всегда стремятся к развитию осознанной и активной речи детей.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3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41300"/>
            <a:ext cx="9070802" cy="58000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взрослый не просто должен сообщать интересные сведения, а стараться включить ребенка в разговор, сделать его равноправным участником беседы. Для этого нужно чаще спрашивать детей об их познаниях, наводить их на правильные ответы, стимулировать их собственные вопросы. Важно, чтобы взрослый поддерживал и поощрял любую познавательную активность со стороны детей, любые проявления любознательности: хвалил за интересные вопросы и обязательно отвечал на них, поддерживал все активные высказывания, касающиеся основной темы разговора. Такая беседа может продолжаться от 5 до 15 минут, в зависимости от желания самих детей.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Важно, чтобы на протяжении этого времени тема разговора оставалась постоянной.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основы для беседы можно использовать детские книжки с картинками, в которых содержатся новые сведения (о машинах, животных и т. д.). Однако здесь важно помнить, что задача таких занятий - не только сообщение детям новых знаний, но, главное, формирование у них способности общаться на познавательные темы. Поэтому не следует выбирать слишком сложные и малодоступные детям вопросы. Лучше подбирать такие темы, которые интересны самим детям и о которых у них уже есть свои знания и представления, позволяющие им быть равноправными участниками беседы.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960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41300"/>
            <a:ext cx="9070802" cy="58000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источников.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Смирнова, Е.О. Общение ребенка с взрослым // Адалин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Рузская,А.Г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Общение, личность и психика ребенка[Электронный ресурс] // Детская психология.-Режим доступа :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goo.gl/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mWsMPK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Арушанова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А. Г. «Речь и речевое общение детей». М., 1999 г.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2.Галигузова Л.Н. Педагогика детей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раннего;возраста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Л.Н.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Галигузова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С.Ю. Мещерякова. М: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изд. Центр ВЛАДОС, 2007.</a:t>
            </a:r>
          </a:p>
          <a:p>
            <a:endParaRPr lang="ru-RU" b="1" dirty="0"/>
          </a:p>
          <a:p>
            <a:pPr marL="0" indent="0" algn="ctr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48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41300"/>
            <a:ext cx="9070802" cy="58000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2703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602</Words>
  <Application>Microsoft Office PowerPoint</Application>
  <PresentationFormat>Широкоэкранный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Аспект</vt:lpstr>
      <vt:lpstr> Муниципальное казенное дошкольное общеобразовательное учреждение «Детский сад №7» Воронежская область, г. Лиски, ул. Островского, д. № 17а     Общение со взрослыми — важное условие развития речи у детей раннего возраста.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Общение со взрослыми — важное условие развития речи у детей раннего возраста.</dc:title>
  <dc:creator>Admin</dc:creator>
  <cp:lastModifiedBy>Admin</cp:lastModifiedBy>
  <cp:revision>5</cp:revision>
  <dcterms:created xsi:type="dcterms:W3CDTF">2023-02-20T14:04:06Z</dcterms:created>
  <dcterms:modified xsi:type="dcterms:W3CDTF">2023-02-24T11:28:07Z</dcterms:modified>
</cp:coreProperties>
</file>