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7" r:id="rId10"/>
    <p:sldId id="268" r:id="rId11"/>
    <p:sldId id="265" r:id="rId12"/>
    <p:sldId id="266" r:id="rId13"/>
    <p:sldId id="269" r:id="rId14"/>
    <p:sldId id="270" r:id="rId15"/>
    <p:sldId id="271" r:id="rId16"/>
    <p:sldId id="272" r:id="rId17"/>
    <p:sldId id="277" r:id="rId18"/>
    <p:sldId id="273" r:id="rId19"/>
    <p:sldId id="274" r:id="rId20"/>
    <p:sldId id="275" r:id="rId21"/>
    <p:sldId id="278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3" autoAdjust="0"/>
    <p:restoredTop sz="94660"/>
  </p:normalViewPr>
  <p:slideViewPr>
    <p:cSldViewPr>
      <p:cViewPr varScale="1">
        <p:scale>
          <a:sx n="66" d="100"/>
          <a:sy n="66" d="100"/>
        </p:scale>
        <p:origin x="125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692696"/>
            <a:ext cx="6172200" cy="3528392"/>
          </a:xfrm>
        </p:spPr>
        <p:txBody>
          <a:bodyPr anchor="t">
            <a:noAutofit/>
          </a:bodyPr>
          <a:lstStyle/>
          <a:p>
            <a:r>
              <a:rPr lang="ru-RU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Художественно – творческая деятельность и эстетическое воспитание детей младшего дошкольного возраста</a:t>
            </a:r>
            <a:endParaRPr lang="ru-RU" sz="36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4941168"/>
            <a:ext cx="6172200" cy="129614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: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 МКДОУ «Детский сад №7»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Клыкова Алена Михайловна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859216" cy="61412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понимают назначение красок и кисти, как взаимосвязанных предметов, знают их особенности и учатся пользоваться ими 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начинают передавать свои представления и впечатления об окружающем мире и своем эмоциональном состоянии доступными средствами- графическими (линия, форма)  и  живописными (цвет, пятно)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самостоятельной творческой деятельности проявляют заметный интерес к рассматриванию иллюстраций, рисованию в сотворчестве и раскрашиванию.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семинар март 2021\SSCN240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3384376" cy="2592288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  <p:pic>
        <p:nvPicPr>
          <p:cNvPr id="1027" name="Picture 3" descr="H:\семинар март 2021\DSCN25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32656"/>
            <a:ext cx="3384376" cy="2520280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  <p:pic>
        <p:nvPicPr>
          <p:cNvPr id="1028" name="Picture 4" descr="H:\семинар март 2021\DSCN08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284984"/>
            <a:ext cx="3528392" cy="2520280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  <p:pic>
        <p:nvPicPr>
          <p:cNvPr id="1029" name="Picture 5" descr="H:\семинар март 2021\DSCN14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429000"/>
            <a:ext cx="3240360" cy="2448272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859216" cy="5976664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лепке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воспитатель показывает детям разнообразие пластических материалов (пластилин, масса для лепки, глина, соленое тесто, снег, влажный песок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), знакомит с их свойствами ( пластичность, масса, объем, величина, вязкость в отличие от рассыпчатых  материалов  таких как сухой песок , крупа.), расширяет возможности  воздействия на материал с помощью рук и различных приспособлений 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семинар март 2021\DSCN253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3528392" cy="2736304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  <p:pic>
        <p:nvPicPr>
          <p:cNvPr id="2051" name="Picture 3" descr="H:\семинар март 2021\DSCN11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2656"/>
            <a:ext cx="3384376" cy="2880320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  <p:pic>
        <p:nvPicPr>
          <p:cNvPr id="2052" name="Picture 4" descr="H:\семинар март 2021\DSCN12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573016"/>
            <a:ext cx="3384376" cy="2592288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859216" cy="61206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аппликации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воспитатель знакомит детей с бумагой как художественным материалом, создает условия для экспериментального освоения ее свойств ( легкая, тонкая, послушная , мягкая и жесткая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), способов изменения  в результате  различных действий ( сминается, складывается, разрезается, приклеивается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семинар март 2021\DSCN146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60648"/>
            <a:ext cx="3960440" cy="3240360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  <p:pic>
        <p:nvPicPr>
          <p:cNvPr id="3075" name="Picture 3" descr="H:\семинар март 2021\DSCN14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3456384" cy="3096344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  <p:pic>
        <p:nvPicPr>
          <p:cNvPr id="3076" name="Picture 4" descr="H:\семинар март 2021\DSCN14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861048"/>
            <a:ext cx="3096344" cy="2664296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931224" cy="606928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Музыкальная деятельность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развивает эмоциональность ребенка, а также учат его видеть образы в музыке. И, конечно, формируют слух и чувство ритма. Этому способствуют: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слушание мелодий и звуков природы; 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самостоятельное “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музицирование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 на музыкальном инструменте; 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в “оркестр”, сопровождение мелодии.</a:t>
            </a:r>
          </a:p>
          <a:p>
            <a:endParaRPr lang="ru-RU" dirty="0"/>
          </a:p>
        </p:txBody>
      </p:sp>
      <p:pic>
        <p:nvPicPr>
          <p:cNvPr id="6" name="Picture 2" descr="H:\семинар март 2021\DSCN14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933056"/>
            <a:ext cx="3096344" cy="2232248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931224" cy="6069288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Конструктивно-модельная деятельность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 ребенка замечать особенности предметов и материалов, планировать, моделировать, строить и украшать. Это может быть: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игровая деятельность с различными видами конструкторов;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построек для игры; 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воспроизведение моделей-изображений из конструкторов; </a:t>
            </a:r>
          </a:p>
          <a:p>
            <a:endParaRPr lang="ru-RU" dirty="0"/>
          </a:p>
        </p:txBody>
      </p:sp>
      <p:pic>
        <p:nvPicPr>
          <p:cNvPr id="7170" name="Picture 2" descr="H:\семинар март 2021\DSCN14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3789040"/>
            <a:ext cx="3744416" cy="2780928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931224" cy="606928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Театральная деятельность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позволяет раскрыть творческий потенциал ребенка, познакомить его с миром человеческих чувств, а также научить сопереживанию. Кроме этого, красивые декорации и костюмы, движения и жесты формируют у ребенка эстетические ценности. А литературный текст развивает у детей художественную речь:</a:t>
            </a:r>
          </a:p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игры-забавы; хороводы; </a:t>
            </a:r>
          </a:p>
          <a:p>
            <a:pPr lvl="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кукольные театры; </a:t>
            </a:r>
          </a:p>
          <a:p>
            <a:pPr lvl="0">
              <a:buFont typeface="Wingdings" pitchFamily="2" charset="2"/>
              <a:buChar char="v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инсценирование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сказок.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семинар март 2021\DSCN251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2952328" cy="2808312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  <p:pic>
        <p:nvPicPr>
          <p:cNvPr id="6147" name="Picture 3" descr="H:\семинар март 2021\DSCN11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620688"/>
            <a:ext cx="2808312" cy="2592288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  <p:pic>
        <p:nvPicPr>
          <p:cNvPr id="6148" name="Picture 4" descr="H:\семинар март 2021\DSCN14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3573016"/>
            <a:ext cx="3240360" cy="2808312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147248" cy="60692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Художественное воспитание является одним из направлений сложной структуры воспитательной деятельности в период детства, от уровня которого зависят качественные характеристики личности ребенка.</a:t>
            </a: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:\семинар март 2021\1-2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356992"/>
            <a:ext cx="4459709" cy="3133105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  <a:prstDash val="sysDash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715200" cy="5760640"/>
          </a:xfrm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Художественно -  творческая деятельность и эстетическое воспитание связано с формированием всех граней личности. В младшем дошкольном возрасте формируются основы потребностей и вкусов, рождается любовь к искусству, заявляют о себе творческие способности, которыми в разной степени наделен каждый ребенок. Для их реализации необходимо правильно организованное воспитание, которое учитывает особенности возраста, индивидуальность ребенка.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715200" cy="6237312"/>
          </a:xfrm>
        </p:spPr>
        <p:txBody>
          <a:bodyPr>
            <a:normAutofit fontScale="92500" lnSpcReduction="20000"/>
          </a:bodyPr>
          <a:lstStyle/>
          <a:p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литературы:</a:t>
            </a:r>
            <a:endParaRPr lang="ru-RU" sz="2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Бочкарева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И. Л. Изобразительное искусство как средство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Художественного воспитания личности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Проблема человека в свете современных социально-философских наук, М. </a:t>
            </a: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«Сфера»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 г.</a:t>
            </a: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Зацепина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 Б. Культура досуга в семье, М. – Академия, 2001.</a:t>
            </a: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Варкки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 Ребенок в мире творчества: Творческое и эстетическое воспитание дошкольников / Н.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Варкки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 Дошкольное воспитание. - 2003. - №6. - С.57-67.</a:t>
            </a: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Борев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Ю.Б. Эстетика. - М.: Русь-Олимп: АСТ: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Астрель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2005.-829с.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Ветлугина Н.А. Художественное творчество и ребенок. - М., 1972.-с.156.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Выготский Л.С. Воображение и творчество в детском возрасте. - М.: Педагогика, 1991.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Запорожец И.Д. Воспитание эмоций и чувств у дошкольника. М., 1985.-186с.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Казакова Т.Г. Развивайте у дошкольников творчество. Пособие для воспитателя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дет.сада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Т.Г. Казакова. - М.: Просвещение, 1995.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122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7715200" cy="5760640"/>
          </a:xfrm>
        </p:spPr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5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147248" cy="606928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Современная дошкольная педагогика делает ставку на обязательность художественного воспитания. В соответствии с этим в федеральном государственном образовательном стандарте дошкольного образования (ФГОС ДО) определена область дошкольной ступени образования –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«Художественно - эстетическое развитие».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Художественное воспитание способствует развитию зрения, слуха, пространственных, цветовых и конструктивно-композиционных способностей.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147248" cy="60692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Стоит отметить, что художественное воспитание неразрывно связано с эстетическим воспитанием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Связь эта диалектична. Если эстетическое воспитание – это формирование отношения человека ко своей действительности, то художественное воспитание – это становление отношения к искусству, как носителю высшей эстетической ценности. Это воспитание любви к искусству, понимания его высокого смысла и значения специфики образного воздействия.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147248" cy="606928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Очень важно приобщение человека к художественно-творческой деятельности на ранних возрастных этапах. Л.С.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Выготский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убедительно показал, что искусство вызывает художественные эмоции, которые отличаются осмысленным восприятием художественного мира, носят социальный характер, поскольку искусство характеризуется обобщающим стилем отражения действительности. 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8147248" cy="60692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 является одним из наиболее интересных и доступных видов художественно-творческой деятельности детей дошкольного возраста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Кроме того, это самый первый вид, который осваивается в раннем возрасте.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:\семинар март 2021\shutterstock_1322614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212976"/>
            <a:ext cx="4025853" cy="2914267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859216" cy="61412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художественно - эстетического воспитания дошкольников можно представить двумя группами.</a:t>
            </a: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Первая группа задач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направлена на фор­мирование эстетического отношения детей к окружающему.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Предусматривается следующее: развивать умения видеть и чувствовать красоту в природе, поступках, искусстве, понимать прекрасное; воспитывать художественный вкус, потребность в познании прекрасного.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Вторая группа задач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направлена на формирование художественных умений в области разных искусств: обучение детей рисованию, лепке, конструированию; пению, движениям под музыку; развитие словесного творчества.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859216" cy="614129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Виды художественно – творческой деятельности и эстетического воспитания: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формирует чувство цвета, формы, размеров. Кроме этого она прививают эстетическое отношение к окружающему миру и знакомят малыша с различными видами искусства. К изобразительной деятельности можно отнести: 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рисунки; 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лепку; </a:t>
            </a:r>
          </a:p>
          <a:p>
            <a:pPr lvl="0"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аппликацию.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859216" cy="61412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рисовании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воспитатель содействует зрительному восприятию, формирует четкие представления о предметах и явлениях окружающего мира, создает условия для их активного познания, обогащения художественного опыта, на основе которого дети: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замечают «след», оставленный на бумаге карандашом, кистью, фломастером и постепенно;</a:t>
            </a:r>
          </a:p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учатся держать карандаш, фломастер, мелок и оставлять свои «следы» на поверхности бумаги, картоне, доски и т.д.;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</TotalTime>
  <Words>702</Words>
  <Application>Microsoft Office PowerPoint</Application>
  <PresentationFormat>Экран (4:3)</PresentationFormat>
  <Paragraphs>56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Century Schoolbook</vt:lpstr>
      <vt:lpstr>Times New Roman</vt:lpstr>
      <vt:lpstr>Wingdings</vt:lpstr>
      <vt:lpstr>Wingdings 2</vt:lpstr>
      <vt:lpstr>Эркер</vt:lpstr>
      <vt:lpstr>Художественно – творческая деятельность и эстетическое воспитание детей младшего дошкольного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 – эстетическое воспитание детей младшего дошкольного возраста</dc:title>
  <dc:creator>1</dc:creator>
  <cp:lastModifiedBy>Admin</cp:lastModifiedBy>
  <cp:revision>27</cp:revision>
  <dcterms:created xsi:type="dcterms:W3CDTF">2021-03-29T07:41:27Z</dcterms:created>
  <dcterms:modified xsi:type="dcterms:W3CDTF">2023-02-24T20:40:21Z</dcterms:modified>
</cp:coreProperties>
</file>