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2" r:id="rId4"/>
    <p:sldId id="264" r:id="rId5"/>
    <p:sldId id="265" r:id="rId6"/>
    <p:sldId id="267" r:id="rId7"/>
    <p:sldId id="268" r:id="rId8"/>
    <p:sldId id="270" r:id="rId9"/>
    <p:sldId id="271" r:id="rId10"/>
    <p:sldId id="273" r:id="rId11"/>
    <p:sldId id="272" r:id="rId12"/>
    <p:sldId id="274" r:id="rId13"/>
    <p:sldId id="275" r:id="rId14"/>
    <p:sldId id="276" r:id="rId15"/>
    <p:sldId id="277" r:id="rId16"/>
    <p:sldId id="278" r:id="rId17"/>
    <p:sldId id="279" r:id="rId18"/>
    <p:sldId id="28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C55"/>
    <a:srgbClr val="C6247A"/>
    <a:srgbClr val="C52378"/>
    <a:srgbClr val="98124D"/>
    <a:srgbClr val="853E5B"/>
    <a:srgbClr val="F94900"/>
    <a:srgbClr val="613125"/>
    <a:srgbClr val="AC187B"/>
    <a:srgbClr val="542939"/>
    <a:srgbClr val="E4EC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433" autoAdjust="0"/>
  </p:normalViewPr>
  <p:slideViewPr>
    <p:cSldViewPr snapToGrid="0">
      <p:cViewPr varScale="1">
        <p:scale>
          <a:sx n="66" d="100"/>
          <a:sy n="66" d="100"/>
        </p:scale>
        <p:origin x="132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56860" y="609600"/>
            <a:ext cx="67340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0">
                  <a:noFill/>
                </a:ln>
                <a:solidFill>
                  <a:srgbClr val="C0000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Проектная деятельность как средство развития интегративных качеств у детей раннего дошкольного возраста</a:t>
            </a:r>
            <a:endParaRPr lang="ru-RU" sz="3600" b="1" dirty="0">
              <a:ln w="0">
                <a:noFill/>
              </a:ln>
              <a:solidFill>
                <a:srgbClr val="C0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09934" y="3670394"/>
            <a:ext cx="53886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Подготовила: воспитатель МКДОУ «Детский сад №7» г. Лиски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Клыкова Алена Михайловна</a:t>
            </a:r>
          </a:p>
          <a:p>
            <a:pPr>
              <a:lnSpc>
                <a:spcPct val="150000"/>
              </a:lnSpc>
            </a:pP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25602" name="Picture 2" descr="H:\семинар январь21\Рисунок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1294" y="265716"/>
            <a:ext cx="3366866" cy="2619724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ash"/>
          </a:ln>
        </p:spPr>
      </p:pic>
      <p:pic>
        <p:nvPicPr>
          <p:cNvPr id="25603" name="Picture 3" descr="H:\семинар январь21\Рисунок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1313" y="393383"/>
            <a:ext cx="2365375" cy="2047875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ash"/>
          </a:ln>
        </p:spPr>
      </p:pic>
      <p:pic>
        <p:nvPicPr>
          <p:cNvPr id="25604" name="Picture 4" descr="H:\семинар январь21\Рисунок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19040" y="271463"/>
            <a:ext cx="3265170" cy="2634297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ash"/>
          </a:ln>
        </p:spPr>
      </p:pic>
      <p:pic>
        <p:nvPicPr>
          <p:cNvPr id="25605" name="Picture 5" descr="H:\семинар январь21\Рисунок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63545" y="3291841"/>
            <a:ext cx="3538855" cy="2746058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ash"/>
          </a:ln>
        </p:spPr>
      </p:pic>
    </p:spTree>
    <p:extLst>
      <p:ext uri="{BB962C8B-B14F-4D97-AF65-F5344CB8AC3E}">
        <p14:creationId xmlns:p14="http://schemas.microsoft.com/office/powerpoint/2010/main" val="365559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894080" y="264160"/>
            <a:ext cx="7985760" cy="591280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b="1" dirty="0" smtClean="0">
                <a:solidFill>
                  <a:srgbClr val="FF0000"/>
                </a:solidFill>
              </a:rPr>
              <a:t> «Юные строители».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 детским конструированием понимается деятельность, в которой дети создают из различных материалов (специальных строительных наборов и конструкторов) разнообразные игровые поделки и постройки.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современных программах о дошкольном воспитании, эта деятельность рассматривается как одна из ведущих. Благодаря этой деятельности у ребенка, быстро совершенствуются навыки умения, умственное и эстетическое развитие</a:t>
            </a:r>
            <a:r>
              <a:rPr lang="ru-RU" sz="2400" dirty="0" smtClean="0"/>
              <a:t>.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59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894080" y="264160"/>
            <a:ext cx="7985760" cy="591280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Начинать надо с предметов и объектов простой формы, постепенно усложняя их: дорожки, башни, заборы, предметы мебели, домик.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Основным методом ознакомления и обучения детей раннего возраста конструированию является использование образца построек, шаблонов; их рассматривание, анализ.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создании построек используются различные игровые ситуации, стихи,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959" y="3324932"/>
            <a:ext cx="3592488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559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26626" name="Picture 2" descr="H:\семинар январь21\Рисунок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66094" y="365760"/>
            <a:ext cx="3285585" cy="3373120"/>
          </a:xfrm>
          <a:prstGeom prst="rect">
            <a:avLst/>
          </a:prstGeom>
          <a:noFill/>
          <a:ln w="12700">
            <a:solidFill>
              <a:srgbClr val="FFC000"/>
            </a:solidFill>
            <a:prstDash val="sysDot"/>
          </a:ln>
        </p:spPr>
      </p:pic>
      <p:pic>
        <p:nvPicPr>
          <p:cNvPr id="26628" name="Picture 4" descr="http://dou7.ucoz.com/_si/0/s055137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61280" y="1706880"/>
            <a:ext cx="3637280" cy="40995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559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894080" y="264160"/>
            <a:ext cx="7985760" cy="591280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Проекты  «Осень золотая», «Зимушка – зима!»,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«Красавица – весна».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Цель: дать детям  первоначальные представления о временных и сезонных изменениях в природе , учить определять время года по характерным признакам.</a:t>
            </a: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Ознакомление с некоторыми особенностями поведения животных и птиц.</a:t>
            </a:r>
          </a:p>
          <a:p>
            <a:pPr>
              <a:buNone/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59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pic>
        <p:nvPicPr>
          <p:cNvPr id="32770" name="Picture 2" descr="H:\семинар январь21\1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28249" y="1300480"/>
            <a:ext cx="2327751" cy="3718560"/>
          </a:xfrm>
          <a:prstGeom prst="rect">
            <a:avLst/>
          </a:prstGeom>
          <a:noFill/>
          <a:ln w="12700">
            <a:solidFill>
              <a:schemeClr val="accent4">
                <a:lumMod val="75000"/>
              </a:schemeClr>
            </a:solidFill>
            <a:prstDash val="sysDash"/>
          </a:ln>
        </p:spPr>
      </p:pic>
      <p:pic>
        <p:nvPicPr>
          <p:cNvPr id="32772" name="Picture 4" descr="http://dou7.ucoz.com/klykova/DSCN25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85919" y="345440"/>
            <a:ext cx="3996055" cy="2773681"/>
          </a:xfrm>
          <a:prstGeom prst="rect">
            <a:avLst/>
          </a:prstGeom>
          <a:noFill/>
          <a:ln w="12700">
            <a:solidFill>
              <a:schemeClr val="accent4">
                <a:lumMod val="75000"/>
              </a:schemeClr>
            </a:solidFill>
            <a:prstDash val="dash"/>
          </a:ln>
        </p:spPr>
      </p:pic>
      <p:pic>
        <p:nvPicPr>
          <p:cNvPr id="32774" name="Picture 6" descr="http://dou7.ucoz.com/klykova/DSCN078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46881" y="3352800"/>
            <a:ext cx="4016374" cy="2562543"/>
          </a:xfrm>
          <a:prstGeom prst="rect">
            <a:avLst/>
          </a:prstGeom>
          <a:noFill/>
          <a:ln w="12700">
            <a:solidFill>
              <a:schemeClr val="accent4">
                <a:lumMod val="50000"/>
              </a:schemeClr>
            </a:solidFill>
            <a:prstDash val="dash"/>
          </a:ln>
        </p:spPr>
      </p:pic>
    </p:spTree>
    <p:extLst>
      <p:ext uri="{BB962C8B-B14F-4D97-AF65-F5344CB8AC3E}">
        <p14:creationId xmlns:p14="http://schemas.microsoft.com/office/powerpoint/2010/main" val="365559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894080" y="264160"/>
            <a:ext cx="7985760" cy="591280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Подводя итог, можно отметить, что актуальность проектной деятельности обусловлена тем, что она позволяет расширять социально-познавательное пространство детей, развивать их творческую активность, общие интеллектуальные способности, формировать познавательную мотивацию.</a:t>
            </a:r>
          </a:p>
        </p:txBody>
      </p:sp>
    </p:spTree>
    <p:extLst>
      <p:ext uri="{BB962C8B-B14F-4D97-AF65-F5344CB8AC3E}">
        <p14:creationId xmlns:p14="http://schemas.microsoft.com/office/powerpoint/2010/main" val="365559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894080" y="264160"/>
            <a:ext cx="7985760" cy="591280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 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    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Атемаскина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Ю. В. Проектная деятельность педагога: сущность и технология// Детский сад от А до Я. 2008. — №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2.     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Бедерханова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В. П. Совместная проектировочная деятельность как средство развития детей и взрослых /В. П.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Бедерханова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//Развитие личности. — 2000. - № 1. 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3.     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Боровлева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А. В. Проектный метод как средство повышения качества образования // Управление ДОУ.2006. — №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4.     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Веракса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Н. Е.,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Веракса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А. Н. Проектная деятельность дошкольников. Пособие для педагогов дошкольных учреждений. — М.: Мозаика-Синтез, 2008.-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     Виноградова Н. А. Образовательные проекты в детском саду. Пособие для воспитателей/Н. А. Виноградова, Е. П. Панкова. 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М.Айрис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-пресс, 2008.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(Дошкольное воспитание и развитие).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59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894080" y="264160"/>
            <a:ext cx="7985760" cy="591280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93523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894080" y="264160"/>
            <a:ext cx="7985760" cy="591280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Ранний возраст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является уникальным и определяющим для всего последующего умственного, физического, речевого и эмоционального развития ребенка. Это период становления функциональных систем, формирования высших корковых функций в результате взаимодействия ребенка с окружающей средой, что особенно интенсивно происходит в первые три года жизни.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:\семинар январь21\8e3d9cf4f558fcf0a8f0171ee30408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9120" y="2702560"/>
            <a:ext cx="4490720" cy="32632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559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894080" y="264160"/>
            <a:ext cx="7985760" cy="5912803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протяжении данного этапа ребенок овладевает разнообразными представлениями и понятиями об окружающем его мире. Малыш  узнает и различает свойства и специфическое назначение многих предметов, находящихся в его повседневном обиходе, </a:t>
            </a:r>
            <a:r>
              <a:rPr lang="ru-RU" sz="2400" dirty="0" smtClean="0"/>
              <a:t>пытаются установить между ними прочную взаимосвязь(так называемый </a:t>
            </a:r>
            <a:r>
              <a:rPr lang="ru-RU" sz="2400" b="1" i="1" dirty="0" smtClean="0"/>
              <a:t>период наглядных обобщений</a:t>
            </a:r>
            <a:r>
              <a:rPr lang="ru-RU" sz="2400" dirty="0" smtClean="0"/>
              <a:t>)</a:t>
            </a:r>
          </a:p>
          <a:p>
            <a:pPr>
              <a:buNone/>
            </a:pPr>
            <a:r>
              <a:rPr lang="ru-RU" sz="2400" dirty="0" smtClean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Поэтому в основу обучения детей раннего возраста должно быть положено в первую очередь развитие таких способностей,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как : подражание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воспроизведение, умение смотреть и слушать, сравнивать, различать, сопоставлять, обобщать и др., которые будут необходимы в дальнейшем для приобретения определенных умений, знаний, жизненного опыта.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59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894080" y="264160"/>
            <a:ext cx="7985760" cy="5912803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 ДОУ проектную деятельность можно рассматривать как один из наиболее эффективных методов организации совместной деятельности детей и взрослых. Познавательно-исследовательская деятельность определена во ФГОС (п.2.7) как сквозной механизм развития ребенка.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 проектов (как один из методов интегрированного обучения дошкольников)предполагает интеграцию различных образовательных областей и основывается на потребностях и интересах детей.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H:\семинар январь21\cartoon-kids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85280" y="4165600"/>
            <a:ext cx="2153920" cy="2062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559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894080" y="264160"/>
            <a:ext cx="7985760" cy="591280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Типы проектов для раннего возраста: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По количеству участников в проекте: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индивидуальные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групповые </a:t>
            </a: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По продолжительности выполнения проекта: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краткосрочные (один или несколько дней, неделя, месяц)</a:t>
            </a: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По доминирующему виду деятельно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Информационный (практико-ориентированный) </a:t>
            </a:r>
          </a:p>
          <a:p>
            <a:pPr marL="457200" indent="-457200">
              <a:buAutoNum type="arabicPeriod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Ролево-игровой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Творческий .</a:t>
            </a:r>
          </a:p>
        </p:txBody>
      </p:sp>
    </p:spTree>
    <p:extLst>
      <p:ext uri="{BB962C8B-B14F-4D97-AF65-F5344CB8AC3E}">
        <p14:creationId xmlns:p14="http://schemas.microsoft.com/office/powerpoint/2010/main" val="365559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894080" y="264160"/>
            <a:ext cx="7985760" cy="591280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«Волшебный песок»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Использование игр с песком в педагогической практике дает комплексный образовательно-терапевтический эффект и является прекрасным средством для развития интегративных качеств у детей раннего дошкольного возраста.</a:t>
            </a:r>
          </a:p>
          <a:p>
            <a:pPr>
              <a:buNone/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развитие тактильной чувствительности, зрительного восприятия, образного мышления, произвольности, формирование знаний о сенсорных эталонах, установление закономерностей.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59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894080" y="264160"/>
            <a:ext cx="7985760" cy="5912803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H:\семинар январь21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256858"/>
            <a:ext cx="3580130" cy="2689542"/>
          </a:xfrm>
          <a:prstGeom prst="rect">
            <a:avLst/>
          </a:prstGeom>
          <a:noFill/>
        </p:spPr>
      </p:pic>
      <p:pic>
        <p:nvPicPr>
          <p:cNvPr id="4100" name="Picture 4" descr="H:\семинар январь21\Рисунок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35550" y="284480"/>
            <a:ext cx="3417570" cy="2580640"/>
          </a:xfrm>
          <a:prstGeom prst="rect">
            <a:avLst/>
          </a:prstGeom>
          <a:noFill/>
        </p:spPr>
      </p:pic>
      <p:pic>
        <p:nvPicPr>
          <p:cNvPr id="4101" name="Picture 5" descr="H:\семинар январь21\Рисунок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56640" y="3286760"/>
            <a:ext cx="3373120" cy="2402840"/>
          </a:xfrm>
          <a:prstGeom prst="rect">
            <a:avLst/>
          </a:prstGeom>
          <a:noFill/>
        </p:spPr>
      </p:pic>
      <p:pic>
        <p:nvPicPr>
          <p:cNvPr id="4102" name="Picture 6" descr="H:\семинар январь21\Рисунок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59680" y="3360103"/>
            <a:ext cx="3373120" cy="22888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559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894080" y="264160"/>
            <a:ext cx="7985760" cy="659384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b="1" dirty="0" smtClean="0">
                <a:solidFill>
                  <a:srgbClr val="FF0000"/>
                </a:solidFill>
              </a:rPr>
              <a:t> «Вот так чудо – огород. Он ни низок, ни высок….».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Этот проект способствует формированию познавательных интересов, развитию детских трудовых навыков, прививает вкус к исследованию, содействует привычке к коллективной работе.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Малыши смогли оказать помощь в посадке и выращиванию огорода на подоконнике. И теперь охотно ухаживают за ним, испытывая радость от наблюдения за тем, как, на их глазах, благодаря совместному труду, из семян проросли растения.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H:\семинар январь21\Рисунок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30241" y="4104641"/>
            <a:ext cx="3154998" cy="24587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559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894080" y="264160"/>
            <a:ext cx="7985760" cy="591280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sz="2400" b="1" dirty="0" smtClean="0">
                <a:solidFill>
                  <a:srgbClr val="FF0000"/>
                </a:solidFill>
              </a:rPr>
              <a:t> «В гостях у сказки».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Цель: разнообразить речевую практику дошкольников в детском саду  помогает театрализованная деятельность, именно театрализованная игра оказывает большое влияние на речевое развитие детей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раннего дошкольного возраста;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стимулирует речь за счёт расширения словарного запаса, совершенствует артикуляционный аппарат.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59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904</TotalTime>
  <Words>633</Words>
  <Application>Microsoft Office PowerPoint</Application>
  <PresentationFormat>Экран (4:3)</PresentationFormat>
  <Paragraphs>51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Admin</cp:lastModifiedBy>
  <cp:revision>144</cp:revision>
  <dcterms:created xsi:type="dcterms:W3CDTF">2013-11-19T05:52:05Z</dcterms:created>
  <dcterms:modified xsi:type="dcterms:W3CDTF">2023-02-24T20:46:27Z</dcterms:modified>
</cp:coreProperties>
</file>