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63" r:id="rId4"/>
    <p:sldId id="260" r:id="rId5"/>
    <p:sldId id="261" r:id="rId6"/>
    <p:sldId id="262" r:id="rId7"/>
    <p:sldId id="266" r:id="rId8"/>
    <p:sldId id="267" r:id="rId9"/>
    <p:sldId id="265" r:id="rId10"/>
    <p:sldId id="270" r:id="rId11"/>
    <p:sldId id="269" r:id="rId12"/>
    <p:sldId id="268" r:id="rId13"/>
    <p:sldId id="264" r:id="rId14"/>
    <p:sldId id="272" r:id="rId15"/>
    <p:sldId id="273" r:id="rId16"/>
    <p:sldId id="274" r:id="rId17"/>
    <p:sldId id="258" r:id="rId18"/>
    <p:sldId id="275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6" d="100"/>
          <a:sy n="66" d="100"/>
        </p:scale>
        <p:origin x="1422" y="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2B26AEF-5E0F-4671-BDC7-1A3729BF0AC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4843" y="1251209"/>
            <a:ext cx="8407020" cy="1655763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2781CEBB-F5C4-44B7-9923-A208C6EE234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54842" y="3273710"/>
            <a:ext cx="4571999" cy="266131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592B320-A854-44B1-BC83-FE66E7BDFA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CC419-34E1-4E2B-9045-8ADEA4AD53B8}" type="datetimeFigureOut">
              <a:rPr lang="ru-RU" smtClean="0"/>
              <a:pPr/>
              <a:t>24.02.2023</a:t>
            </a:fld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90DA612-4276-4070-B0FD-E79B206E3E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7F93D6B-7509-4754-9E9E-3EDBADCCEE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F4A60B-9556-4C73-9BF6-EB8A861367FB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639336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B1E2F9C-FCFD-4814-AF0E-FB457C610A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23F49123-5B5D-4456-AE89-2FD9D71A60D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19BD221-6397-4BCA-ABC6-36B272AAAD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CC419-34E1-4E2B-9045-8ADEA4AD53B8}" type="datetimeFigureOut">
              <a:rPr lang="ru-RU" smtClean="0"/>
              <a:pPr/>
              <a:t>24.02.2023</a:t>
            </a:fld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6490272-CE90-4CEA-9D2D-7033527549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EB388E5-7AE3-48EC-92DC-BCA1A1A14E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F4A60B-9556-4C73-9BF6-EB8A861367FB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139895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A2C21A72-E80A-41D4-AE10-653AC2BD745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EA14B934-9AF0-4458-93DC-DF528739456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4B7A405-DC03-46F9-B296-94D9EC0E70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CC419-34E1-4E2B-9045-8ADEA4AD53B8}" type="datetimeFigureOut">
              <a:rPr lang="ru-RU" smtClean="0"/>
              <a:pPr/>
              <a:t>24.02.2023</a:t>
            </a:fld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C423A46-2AB9-46F5-99D1-9BD0BD08F1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65798EA-3657-466E-B04B-4EA186E702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F4A60B-9556-4C73-9BF6-EB8A861367FB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105856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C7647D7-37AA-4077-B525-B12F117E0D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2839480-0BB4-4A91-BDBA-A756262648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164058C-DC53-402B-BAE6-96ACDC7B44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CC419-34E1-4E2B-9045-8ADEA4AD53B8}" type="datetimeFigureOut">
              <a:rPr lang="ru-RU" smtClean="0"/>
              <a:pPr/>
              <a:t>24.02.2023</a:t>
            </a:fld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6338B3F-F44C-4522-BCFF-CF0DFDDD88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AC9A75A-C1CB-40F5-B1B9-917A5EC13C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F4A60B-9556-4C73-9BF6-EB8A861367FB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904582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C522514-A414-4DEC-9707-9A29EB0486B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8" y="1027351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dirty="0"/>
              <a:t>Образец заголовка</a:t>
            </a:r>
            <a:br>
              <a:rPr lang="ru-RU" dirty="0"/>
            </a:br>
            <a:endParaRPr lang="ru-RU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4D32E76-E702-46D5-A829-A46108B5CB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127382"/>
            <a:ext cx="5357956" cy="1981675"/>
          </a:xfrm>
        </p:spPr>
        <p:txBody>
          <a:bodyPr/>
          <a:lstStyle>
            <a:lvl1pPr marL="0" indent="0" algn="ctr"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C0F9855-E348-4583-A269-A2A43004B4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CC419-34E1-4E2B-9045-8ADEA4AD53B8}" type="datetimeFigureOut">
              <a:rPr lang="ru-RU" smtClean="0"/>
              <a:pPr/>
              <a:t>24.02.2023</a:t>
            </a:fld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A063224-4EB5-4761-A055-07052DE199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E8F21FC-6EBC-4D6F-A650-1AEF564E91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F4A60B-9556-4C73-9BF6-EB8A861367FB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782566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83B6EE-3A59-4533-91F9-EDD1AC226F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C1C93EB-E6CD-4359-BF41-3D48E093009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C5F0413A-8CDB-4881-8A88-ACFAE282136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493F18C-76C3-49AD-8E68-83B42A3ABA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CC419-34E1-4E2B-9045-8ADEA4AD53B8}" type="datetimeFigureOut">
              <a:rPr lang="ru-RU" smtClean="0"/>
              <a:pPr/>
              <a:t>24.02.2023</a:t>
            </a:fld>
            <a:endParaRPr lang="ru-RU" dirty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B662D10-FBF9-40D4-B35D-1AF68862A3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ABDC3AC-83CA-4BAD-9133-5329E11CD5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F4A60B-9556-4C73-9BF6-EB8A861367FB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436917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5EEA42E-C0A2-407E-A002-4530316B42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C5B19EE-4425-4871-AD8D-CCCBF4957C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193856D2-1B77-4E2A-94A1-BC30F3C5738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42826159-A129-48CC-A815-8D36740FC4F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391AD53A-737A-415E-8A68-739046BACF2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83925EE6-63CC-4181-9BAA-AC29E8B92C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CC419-34E1-4E2B-9045-8ADEA4AD53B8}" type="datetimeFigureOut">
              <a:rPr lang="ru-RU" smtClean="0"/>
              <a:pPr/>
              <a:t>24.02.2023</a:t>
            </a:fld>
            <a:endParaRPr lang="ru-RU" dirty="0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3D432D8F-8358-4F83-84CD-6FA6D1254C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464188A9-07ED-4F00-BE42-E201B0F598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F4A60B-9556-4C73-9BF6-EB8A861367FB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990754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2B9A29B-BC41-4962-B446-F40211D0BE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E7A34898-7D51-4DC2-A6DB-34EE2BAD2B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CC419-34E1-4E2B-9045-8ADEA4AD53B8}" type="datetimeFigureOut">
              <a:rPr lang="ru-RU" smtClean="0"/>
              <a:pPr/>
              <a:t>24.02.2023</a:t>
            </a:fld>
            <a:endParaRPr lang="ru-RU" dirty="0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F3BE428A-4747-4F3A-ACB8-F6F55B774A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2A5AC24D-58B3-474E-8F7A-31D92C874F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F4A60B-9556-4C73-9BF6-EB8A861367FB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538989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E1AB4C02-42F7-438C-AF9B-199BA36E3D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CC419-34E1-4E2B-9045-8ADEA4AD53B8}" type="datetimeFigureOut">
              <a:rPr lang="ru-RU" smtClean="0"/>
              <a:pPr/>
              <a:t>24.02.2023</a:t>
            </a:fld>
            <a:endParaRPr lang="ru-RU" dirty="0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6B2A059E-472D-48E4-8119-50ABCD9070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33E4BF45-F82F-49BF-B9CC-090CA93F20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F4A60B-9556-4C73-9BF6-EB8A861367FB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176935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0581928-CDD9-40D1-8B93-EFB90AC0B0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E3B9481-54CD-4497-88A3-09B045DFE2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3A04F893-9D48-4928-A121-BF3B39FC98A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498FE1F-A421-487A-A988-63E3E42F89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CC419-34E1-4E2B-9045-8ADEA4AD53B8}" type="datetimeFigureOut">
              <a:rPr lang="ru-RU" smtClean="0"/>
              <a:pPr/>
              <a:t>24.02.2023</a:t>
            </a:fld>
            <a:endParaRPr lang="ru-RU" dirty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D16EFDA-9BC0-4FF8-9B3E-38B0D5D0F7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96AC85C-15F8-41F1-B62E-89463074D8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F4A60B-9556-4C73-9BF6-EB8A861367FB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893491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2BFD64D-6E82-46A9-99D9-07CB548C26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2AC52316-B4E7-4BD7-98D1-8077C463826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ru-RU" dirty="0"/>
              <a:t>Вставка рисунка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449142A2-FF53-4CBF-9A23-A21B1AFA9BC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B17D39C-443F-4CB3-9A2B-4A40A6FC0A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CC419-34E1-4E2B-9045-8ADEA4AD53B8}" type="datetimeFigureOut">
              <a:rPr lang="ru-RU" smtClean="0"/>
              <a:pPr/>
              <a:t>24.02.2023</a:t>
            </a:fld>
            <a:endParaRPr lang="ru-RU" dirty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4839DC8-79DD-4AE6-8A78-F38379B4CD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B7E6339-E7F3-405F-8FD7-6918C32F72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F4A60B-9556-4C73-9BF6-EB8A861367FB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276329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6A889CC-5459-4645-9EE2-D99DC48CA1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  <a:scene3d>
              <a:camera prst="orthographicFront"/>
              <a:lightRig rig="flood" dir="t"/>
            </a:scene3d>
            <a:sp3d extrusionH="57150" contourW="6350" prstMaterial="softEdge">
              <a:bevelT w="38100" h="38100"/>
              <a:contourClr>
                <a:srgbClr val="003600"/>
              </a:contourClr>
            </a:sp3d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B2F955D-EF20-40BB-9783-5BA7E21A7D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3DB3DEB-B688-45F4-A109-D6FAD6F57E1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6CC419-34E1-4E2B-9045-8ADEA4AD53B8}" type="datetimeFigureOut">
              <a:rPr lang="ru-RU" smtClean="0"/>
              <a:pPr/>
              <a:t>24.02.2023</a:t>
            </a:fld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E5E7F4C-75ED-41E4-B46E-6F6FA250E22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251D8AC-EB67-4816-89FC-4AF4AE9E44B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F4A60B-9556-4C73-9BF6-EB8A861367FB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159822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6858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rgbClr val="4A4800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Arial Black" panose="020B0A04020102020204" pitchFamily="34" charset="0"/>
          <a:ea typeface="+mj-ea"/>
          <a:cs typeface="Arial" panose="020B0604020202020204" pitchFamily="34" charset="0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2C8C7D4-0360-4638-97D8-AE56A1AC6E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 smtClean="0"/>
              <a:t>Здоровьесберегающие технологии в дошкольном образовании</a:t>
            </a:r>
            <a:r>
              <a:rPr lang="ru-RU" dirty="0" smtClean="0"/>
              <a:t> 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4D099A46-5D85-4E46-9056-A1F09291AB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5031" y="4332514"/>
            <a:ext cx="5101998" cy="1741716"/>
          </a:xfrm>
        </p:spPr>
        <p:txBody>
          <a:bodyPr>
            <a:normAutofit/>
          </a:bodyPr>
          <a:lstStyle/>
          <a:p>
            <a:pPr algn="l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Подготовила: воспитатель  МКДОУ «Детский сад №7» город Лиски </a:t>
            </a:r>
          </a:p>
          <a:p>
            <a:pPr algn="l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Клыкова Алена Михайловна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8194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2" name="Picture 6" descr="F:\семинар дек.2020\DSCN113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8457" y="3178630"/>
            <a:ext cx="3462746" cy="2768236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</p:pic>
      <p:pic>
        <p:nvPicPr>
          <p:cNvPr id="1026" name="Picture 2" descr="F:\семинар дек.2020\DSCN115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7429" y="3200401"/>
            <a:ext cx="3505200" cy="2699656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</p:pic>
      <p:sp>
        <p:nvSpPr>
          <p:cNvPr id="7" name="Прямоугольник 6"/>
          <p:cNvSpPr/>
          <p:nvPr/>
        </p:nvSpPr>
        <p:spPr>
          <a:xfrm>
            <a:off x="1001486" y="283028"/>
            <a:ext cx="7162800" cy="219891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ru-RU" sz="32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Дыхательная гимнастика,</a:t>
            </a:r>
          </a:p>
          <a:p>
            <a:pPr algn="ctr"/>
            <a:r>
              <a:rPr lang="ru-RU" sz="32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ходьба после сна по ребристой дорожке (профилактика плоскостопия)</a:t>
            </a:r>
            <a:endParaRPr lang="ru-RU" sz="3200" b="1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3557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F:\семинар дек.2020\DSCN114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8457" y="1807029"/>
            <a:ext cx="3505199" cy="2568575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</p:pic>
      <p:pic>
        <p:nvPicPr>
          <p:cNvPr id="5123" name="Picture 3" descr="F:\семинар дек.2020\DSCN114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9715" y="3222172"/>
            <a:ext cx="3439884" cy="2590800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</p:pic>
      <p:sp>
        <p:nvSpPr>
          <p:cNvPr id="6" name="Прямоугольник 5"/>
          <p:cNvSpPr/>
          <p:nvPr/>
        </p:nvSpPr>
        <p:spPr>
          <a:xfrm>
            <a:off x="957943" y="805542"/>
            <a:ext cx="7162800" cy="119742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ru-RU" sz="32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Привитие гигиенических навыков</a:t>
            </a:r>
            <a:endParaRPr lang="ru-RU" sz="3200" b="1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3557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8CDD8C12-55EC-4BC4-9E13-9711ADB0CB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8341" y="631371"/>
            <a:ext cx="8512629" cy="5589134"/>
          </a:xfrm>
        </p:spPr>
        <p:txBody>
          <a:bodyPr>
            <a:norm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 дошкольной организации необходимо проводить постоянную работу по укреплению здоровья детей, закаливанию организма и совершенствованию его функций.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Под руководством медицинского персонала следует осуществлять комплекс закаливающих процедур с использованием природных факторов: воздуха, солнца, воды, с учетом состояния здоровья детей и местных условий. При проведении закаливающих мероприятий нужно осуществлять дифференцированный подход к детям, учитывая их индивидуальные возможности.</a:t>
            </a:r>
          </a:p>
          <a:p>
            <a:pPr>
              <a:buNone/>
            </a:pP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3557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8CDD8C12-55EC-4BC4-9E13-9711ADB0CB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8341" y="631371"/>
            <a:ext cx="8512629" cy="5589134"/>
          </a:xfrm>
        </p:spPr>
        <p:txBody>
          <a:bodyPr>
            <a:norm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 помещении следует обеспечивать оптимальный температурный режим, регулярное проветривание; приучать детей находиться в помещении в облегченной одежде.</a:t>
            </a:r>
          </a:p>
          <a:p>
            <a:pPr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Необходимо обеспечивать пребывание детей на воздухе в соответствии с режимом дня.</a:t>
            </a:r>
          </a:p>
          <a:p>
            <a:pPr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Важно обеспечивать оптимальный двигательный режим — рациональное сочетание различных видов занятий и форм двигательной активности, в котором общая продолжительность двигательной активности составляет не менее 60% от всего времени бодрствования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3557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8CDD8C12-55EC-4BC4-9E13-9711ADB0CB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8341" y="631371"/>
            <a:ext cx="8512629" cy="5589134"/>
          </a:xfrm>
        </p:spPr>
        <p:txBody>
          <a:bodyPr>
            <a:norm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 беседах с детьми рассказывать о полезных продуктах питания.</a:t>
            </a:r>
          </a:p>
          <a:p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одержимое 2"/>
          <p:cNvSpPr txBox="1">
            <a:spLocks/>
          </p:cNvSpPr>
          <p:nvPr/>
        </p:nvSpPr>
        <p:spPr>
          <a:xfrm>
            <a:off x="1807028" y="1665514"/>
            <a:ext cx="5965372" cy="366848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171450" marR="0" lvl="0" indent="-1714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3600" b="0" i="1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Кушать овощи и фрукты,</a:t>
            </a:r>
          </a:p>
          <a:p>
            <a:pPr marL="171450" marR="0" lvl="0" indent="-1714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3600" b="0" i="1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Рыбу, молокопродукты-</a:t>
            </a:r>
          </a:p>
          <a:p>
            <a:pPr marL="171450" marR="0" lvl="0" indent="-1714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3600" b="0" i="1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Вот полезная еда,</a:t>
            </a:r>
          </a:p>
          <a:p>
            <a:pPr marL="171450" marR="0" lvl="0" indent="-1714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3600" b="0" i="1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Витаминами полна!</a:t>
            </a:r>
            <a:endParaRPr kumimoji="0" lang="ru-RU" sz="3600" b="0" i="1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3557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2"/>
          <p:cNvSpPr txBox="1">
            <a:spLocks/>
          </p:cNvSpPr>
          <p:nvPr/>
        </p:nvSpPr>
        <p:spPr>
          <a:xfrm>
            <a:off x="1807028" y="1665514"/>
            <a:ext cx="5965372" cy="366848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171450" marR="0" lvl="0" indent="-1714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sz="3600" b="0" i="1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Users\1\Pictures\Рисунок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50572" y="1415144"/>
            <a:ext cx="4855028" cy="4767942"/>
          </a:xfrm>
          <a:prstGeom prst="rect">
            <a:avLst/>
          </a:prstGeom>
          <a:noFill/>
        </p:spPr>
      </p:pic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598229" cy="1075191"/>
          </a:xfrm>
        </p:spPr>
        <p:txBody>
          <a:bodyPr>
            <a:normAutofit/>
          </a:bodyPr>
          <a:lstStyle/>
          <a:p>
            <a:r>
              <a:rPr lang="ru-RU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Пирамида здорового питания</a:t>
            </a:r>
            <a:endParaRPr lang="ru-RU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3557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2"/>
          <p:cNvSpPr txBox="1">
            <a:spLocks/>
          </p:cNvSpPr>
          <p:nvPr/>
        </p:nvSpPr>
        <p:spPr>
          <a:xfrm>
            <a:off x="1807028" y="1665514"/>
            <a:ext cx="5965372" cy="366848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171450" marR="0" lvl="0" indent="-1714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sz="3600" b="0" i="1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500743" y="609600"/>
            <a:ext cx="8014607" cy="5567363"/>
          </a:xfrm>
        </p:spPr>
        <p:txBody>
          <a:bodyPr/>
          <a:lstStyle/>
          <a:p>
            <a:r>
              <a:rPr lang="ru-RU" dirty="0" smtClean="0"/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Следует выделить, что формирование у детей навыков и привычек ЗОЖ невозможно без тесного сотрудничества с семьей. Поэтому ознакомление родителей по данному направлению работы с дошкольниками (консультации, рекомендации, спортивные мероприятия и др.) позволяет заинтересовать взрослых возможностями их детей, показать достижения и результаты, знания о ЗОЖ.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3557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>
            <a:extLst>
              <a:ext uri="{FF2B5EF4-FFF2-40B4-BE49-F238E27FC236}">
                <a16:creationId xmlns:a16="http://schemas.microsoft.com/office/drawing/2014/main" id="{2D041FAF-29A7-4102-BFE4-FFF1174D50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8457" y="578639"/>
            <a:ext cx="7402286" cy="4755361"/>
          </a:xfrm>
        </p:spPr>
        <p:txBody>
          <a:bodyPr/>
          <a:lstStyle/>
          <a:p>
            <a:endParaRPr lang="ru-RU" dirty="0" smtClean="0"/>
          </a:p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Список литературы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Ахутина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Т.В.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Здоровьесберегающие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технологии обучения: индивидуально-ориентированный подход,2000.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Ковалько В.И.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Здоровьесберегающие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технологии. – М.: ВАКО, 2007.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Сухарев А.Г. “Концепция укрепления здоровья детского и подросткового населения России”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Сивцова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А.М.“Использование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здоровьесберегающих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педагогических технологий в дошкольных образовательных учреждениях”  Методист. – 2007.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Смирнов Н.К. “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Здоровьесберегающие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образовательные технологии в работе педагога”</a:t>
            </a:r>
          </a:p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 smtClean="0"/>
          </a:p>
          <a:p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3223865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>
            <a:extLst>
              <a:ext uri="{FF2B5EF4-FFF2-40B4-BE49-F238E27FC236}">
                <a16:creationId xmlns:a16="http://schemas.microsoft.com/office/drawing/2014/main" id="{2D041FAF-29A7-4102-BFE4-FFF1174D50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8457" y="578639"/>
            <a:ext cx="7402286" cy="4755361"/>
          </a:xfrm>
        </p:spPr>
        <p:txBody>
          <a:bodyPr/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  <a:endParaRPr lang="ru-RU" sz="4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5921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8CDD8C12-55EC-4BC4-9E13-9711ADB0CB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40860" y="783770"/>
            <a:ext cx="6386512" cy="5085801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800" dirty="0" smtClean="0"/>
              <a:t> 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В приказе Министерства образования и науки РФ содержатся конкретные требования к рациональной организации образовательного процесса, а именно: "использование в образовательном процессе здоровьесберегающих методов, технологий, соблюдение здоровьесберегающего режима обучения и воспитания". </a:t>
            </a:r>
          </a:p>
          <a:p>
            <a:pPr>
              <a:buNone/>
            </a:pP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3557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8CDD8C12-55EC-4BC4-9E13-9711ADB0CB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0113" y="587829"/>
            <a:ext cx="8512629" cy="558913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Здоровье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 – важный фактор работоспособности и гармоничного развития детей. Здоровье не существует само по себе, оно нуждается в тщательной заботе на протяжении всей жизни человека. Известно, что дошкольный возраст является решающим в формировании фундамента физического и психического здоровья. Ведь именно до 7 лет ребенок проходит огромный путь развития, неповторимый на протяжении всей последующей жизни.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Import_ncia_do_exerc_cio_f_sico_na_inf_ncia_thumb_fed_photo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5660572" y="4201886"/>
            <a:ext cx="3177947" cy="2033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3557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8CDD8C12-55EC-4BC4-9E13-9711ADB0CB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0113" y="587829"/>
            <a:ext cx="8512629" cy="558913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Здоровьесберегающие технологии 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 дошкольном образовании - технологии, направленные на решение приоритетной задачи современного дошкольного образования-задачи сохранения, поддержания и обогащения здоровья субъектов педагогического процесса в детском саду: детей, педагогов и родителей.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7104023.jpe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5965370" y="3156857"/>
            <a:ext cx="2799699" cy="2935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3557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8CDD8C12-55EC-4BC4-9E13-9711ADB0CB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0113" y="587829"/>
            <a:ext cx="8512629" cy="5589134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ru-RU" sz="3000" b="1" dirty="0" smtClean="0">
                <a:latin typeface="Times New Roman" pitchFamily="18" charset="0"/>
                <a:cs typeface="Times New Roman" pitchFamily="18" charset="0"/>
              </a:rPr>
              <a:t>Цели использования здоровьесберегающих технологий:</a:t>
            </a:r>
          </a:p>
          <a:p>
            <a:pPr lvl="0"/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сбережение здоровья детей путем создания благоприятных  условий пребывания, воспитания и образования в ДОУ;</a:t>
            </a:r>
          </a:p>
          <a:p>
            <a:pPr lvl="0"/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укрепление психического и физического здоровья дошкольников;</a:t>
            </a:r>
          </a:p>
          <a:p>
            <a:pPr lvl="0"/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обеспечение высокого уровня здоровья воспитаннику детского сада и воспитание валеологической культуры;</a:t>
            </a:r>
          </a:p>
          <a:p>
            <a:pPr lvl="0"/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осознанного отношения ребенка к здоровью и жизни человека, знаний о здоровье и умений оберегать, поддерживать и сохранять его, позволяющей дошкольнику самостоятельно и эффективно решать задачи здорового образа жизни и безопасного поведения;</a:t>
            </a:r>
          </a:p>
          <a:p>
            <a:pPr lvl="0"/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содействие становлению культуры здоровья и валеологическому просвещению родителей.</a:t>
            </a:r>
          </a:p>
          <a:p>
            <a:pPr>
              <a:buNone/>
            </a:pP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3557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8CDD8C12-55EC-4BC4-9E13-9711ADB0CB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8341" y="631371"/>
            <a:ext cx="8512629" cy="5589134"/>
          </a:xfrm>
        </p:spPr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Для проведения успешной работы по здоровьесбережению необходимо:</a:t>
            </a:r>
          </a:p>
          <a:p>
            <a:pPr>
              <a:buNone/>
            </a:pP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1. Обучение детей элементарным приёмам здорового образа жизни:</a:t>
            </a:r>
          </a:p>
          <a:p>
            <a:pPr lvl="0">
              <a:buFont typeface="Wingdings" pitchFamily="2" charset="2"/>
              <a:buChar char="v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Оздоровительная гимнастика, подвижные и спортивные игры</a:t>
            </a:r>
          </a:p>
          <a:p>
            <a:pPr lvl="0">
              <a:buFont typeface="Wingdings" pitchFamily="2" charset="2"/>
              <a:buChar char="v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Привитие детям гигиенических навыков.</a:t>
            </a:r>
          </a:p>
          <a:p>
            <a:pPr lvl="0">
              <a:buFont typeface="Wingdings" pitchFamily="2" charset="2"/>
              <a:buChar char="v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Пальчиковая гимнастика.</a:t>
            </a:r>
          </a:p>
          <a:p>
            <a:pPr lvl="0">
              <a:buFont typeface="Wingdings" pitchFamily="2" charset="2"/>
              <a:buChar char="v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Дыхательная гимнастика</a:t>
            </a:r>
          </a:p>
          <a:p>
            <a:pPr lvl="0">
              <a:buFont typeface="Wingdings" pitchFamily="2" charset="2"/>
              <a:buChar char="v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Упражнения для глаз.</a:t>
            </a:r>
          </a:p>
          <a:p>
            <a:pPr lvl="0">
              <a:buFont typeface="Wingdings" pitchFamily="2" charset="2"/>
              <a:buChar char="v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Разные виды массажа.</a:t>
            </a:r>
          </a:p>
          <a:p>
            <a:pPr lvl="0">
              <a:buFont typeface="Wingdings" pitchFamily="2" charset="2"/>
              <a:buChar char="v"/>
            </a:pP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buNone/>
            </a:pPr>
            <a:r>
              <a:rPr lang="ru-RU" sz="2800" b="1" dirty="0" smtClean="0"/>
              <a:t> 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3557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F:\семинар дек.2020\DSCN109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68680" y="440872"/>
            <a:ext cx="3166654" cy="2569027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</p:pic>
      <p:pic>
        <p:nvPicPr>
          <p:cNvPr id="2052" name="Picture 4" descr="F:\семинар дек.2020\DSCN111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29200" y="411480"/>
            <a:ext cx="3220085" cy="2560320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</p:pic>
      <p:pic>
        <p:nvPicPr>
          <p:cNvPr id="2053" name="Picture 5" descr="F:\семинар дек.2020\DSCN112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903220" y="3246120"/>
            <a:ext cx="3337559" cy="2491740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</p:pic>
    </p:spTree>
    <p:extLst>
      <p:ext uri="{BB962C8B-B14F-4D97-AF65-F5344CB8AC3E}">
        <p14:creationId xmlns:p14="http://schemas.microsoft.com/office/powerpoint/2010/main" val="1253557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F:\семинар дек.2020\DSCN104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49086" y="1132115"/>
            <a:ext cx="3352800" cy="2264228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</p:pic>
      <p:pic>
        <p:nvPicPr>
          <p:cNvPr id="3075" name="Picture 3" descr="F:\семинар дек.2020\DSCN104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33257" y="1066800"/>
            <a:ext cx="3331028" cy="2307771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</p:pic>
      <p:pic>
        <p:nvPicPr>
          <p:cNvPr id="3076" name="Picture 4" descr="C:\Users\1\Documents\сайт\декабрь 20\DSCN112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70858" y="3635829"/>
            <a:ext cx="3352799" cy="2373085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</p:pic>
      <p:sp>
        <p:nvSpPr>
          <p:cNvPr id="6" name="Прямоугольник 5"/>
          <p:cNvSpPr/>
          <p:nvPr/>
        </p:nvSpPr>
        <p:spPr>
          <a:xfrm>
            <a:off x="1915886" y="283029"/>
            <a:ext cx="4484914" cy="6749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Подвижные игры</a:t>
            </a:r>
            <a:endParaRPr lang="ru-RU" sz="3200" b="1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1\Documents\сайт\декабрь 20\DSCN0876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89713" y="3679371"/>
            <a:ext cx="3374573" cy="2329543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</p:pic>
    </p:spTree>
    <p:extLst>
      <p:ext uri="{BB962C8B-B14F-4D97-AF65-F5344CB8AC3E}">
        <p14:creationId xmlns:p14="http://schemas.microsoft.com/office/powerpoint/2010/main" val="1253557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F:\семинар дек.2020\Рисунок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5185" y="3471864"/>
            <a:ext cx="3220129" cy="2537051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</p:pic>
      <p:pic>
        <p:nvPicPr>
          <p:cNvPr id="4099" name="Picture 3" descr="F:\семинар дек.2020\Рисунок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21134" y="3675743"/>
            <a:ext cx="3349715" cy="2485571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</p:pic>
      <p:pic>
        <p:nvPicPr>
          <p:cNvPr id="6" name="Picture 4" descr="F:\семинар дек.2020\Рисунок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71649" y="989920"/>
            <a:ext cx="3223260" cy="2246402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</p:pic>
      <p:pic>
        <p:nvPicPr>
          <p:cNvPr id="7" name="Picture 4" descr="F:\семинар дек.2020\DSCN1147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73144" y="1045029"/>
            <a:ext cx="3404055" cy="2242457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</p:pic>
      <p:sp>
        <p:nvSpPr>
          <p:cNvPr id="8" name="Прямоугольник 7"/>
          <p:cNvSpPr/>
          <p:nvPr/>
        </p:nvSpPr>
        <p:spPr>
          <a:xfrm>
            <a:off x="1915886" y="283029"/>
            <a:ext cx="6248400" cy="6749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Пальчиковая гимнастика</a:t>
            </a:r>
            <a:endParaRPr lang="ru-RU" sz="3200" b="1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3557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Здоровье2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Здоровье1.potx" id="{2550397B-8EC7-41CC-A212-48F903758E87}" vid="{7B841BE5-AA7E-42A2-B052-6D3D3BEE81E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Здоровье2</Template>
  <TotalTime>192</TotalTime>
  <Words>332</Words>
  <Application>Microsoft Office PowerPoint</Application>
  <PresentationFormat>Экран (4:3)</PresentationFormat>
  <Paragraphs>52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4" baseType="lpstr">
      <vt:lpstr>Arial</vt:lpstr>
      <vt:lpstr>Arial Black</vt:lpstr>
      <vt:lpstr>Calibri</vt:lpstr>
      <vt:lpstr>Times New Roman</vt:lpstr>
      <vt:lpstr>Wingdings</vt:lpstr>
      <vt:lpstr>Здоровье2</vt:lpstr>
      <vt:lpstr>Здоровьесберегающие технологии в дошкольном образовании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Пирамида здорового питания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Шаблон Здоровье</dc:title>
  <dc:creator>Эрика</dc:creator>
  <cp:lastModifiedBy>Admin</cp:lastModifiedBy>
  <cp:revision>39</cp:revision>
  <dcterms:created xsi:type="dcterms:W3CDTF">2020-03-25T04:21:33Z</dcterms:created>
  <dcterms:modified xsi:type="dcterms:W3CDTF">2023-02-24T20:51:48Z</dcterms:modified>
</cp:coreProperties>
</file>